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28" y="-320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18-01-29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18-01-29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18-01-29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18-01-29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634516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23397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127651"/>
              </p:ext>
            </p:extLst>
          </p:nvPr>
        </p:nvGraphicFramePr>
        <p:xfrm>
          <a:off x="774700" y="1904279"/>
          <a:ext cx="5852390" cy="436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65962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5907</TotalTime>
  <Words>3594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522</cp:revision>
  <dcterms:created xsi:type="dcterms:W3CDTF">2014-04-11T13:55:24Z</dcterms:created>
  <dcterms:modified xsi:type="dcterms:W3CDTF">2018-01-30T03:28:31Z</dcterms:modified>
</cp:coreProperties>
</file>